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CC66"/>
    <a:srgbClr val="FFFF00"/>
    <a:srgbClr val="BDD602"/>
    <a:srgbClr val="A8E4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975" autoAdjust="0"/>
  </p:normalViewPr>
  <p:slideViewPr>
    <p:cSldViewPr>
      <p:cViewPr varScale="1">
        <p:scale>
          <a:sx n="68" d="100"/>
          <a:sy n="68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81099-7DEC-452D-8ED1-D041D9EBC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32798-F577-4AE4-BAA6-2BE59708D0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5B5EB-5763-452B-8A2F-CE85825CCE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6BAA1-F4DE-4B96-B7DF-F1E4018EF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E95F1-678A-4768-83F6-0858A0E59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8FD3F-CF1E-4A34-A719-092A56AF7A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3E32B-2CC8-463B-AFF3-C4700F1D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9AA83-E871-4084-8D00-52FAB6DC1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718C5-7839-4C3A-96F8-36E2983AD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4194E-ADF6-4081-AB4A-CDCD4361A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C14CA-0FA8-4A83-9F40-C7150556E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CA1508A-C9F6-49BB-AF98-0FD84AB89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bg1"/>
                </a:solidFill>
              </a:rPr>
              <a:t>Agenda </a:t>
            </a:r>
            <a:r>
              <a:rPr lang="en-US" b="1" dirty="0" smtClean="0">
                <a:solidFill>
                  <a:schemeClr val="bg1"/>
                </a:solidFill>
              </a:rPr>
              <a:t>11-7 &amp; 8-11</a:t>
            </a:r>
            <a:endParaRPr lang="en-US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*Complete </a:t>
            </a:r>
            <a:r>
              <a:rPr lang="en-US" b="1" dirty="0" err="1" smtClean="0">
                <a:solidFill>
                  <a:schemeClr val="bg1"/>
                </a:solidFill>
              </a:rPr>
              <a:t>Mid.East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smtClean="0">
                <a:solidFill>
                  <a:schemeClr val="bg1"/>
                </a:solidFill>
              </a:rPr>
              <a:t>Project Checklist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*Middle East Map TEST this Friday!</a:t>
            </a:r>
          </a:p>
        </p:txBody>
      </p:sp>
      <p:sp>
        <p:nvSpPr>
          <p:cNvPr id="2051" name="Text Box 8"/>
          <p:cNvSpPr txBox="1">
            <a:spLocks noChangeArrowheads="1"/>
          </p:cNvSpPr>
          <p:nvPr/>
        </p:nvSpPr>
        <p:spPr bwMode="auto">
          <a:xfrm>
            <a:off x="0" y="1143000"/>
            <a:ext cx="3581400" cy="3139321"/>
          </a:xfrm>
          <a:prstGeom prst="rect">
            <a:avLst/>
          </a:prstGeom>
          <a:noFill/>
          <a:ln w="9525">
            <a:noFill/>
            <a:prstDash val="dash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b="1" dirty="0"/>
              <a:t>Focus </a:t>
            </a:r>
            <a:r>
              <a:rPr lang="en-US" b="1" dirty="0" smtClean="0"/>
              <a:t>11-7 &amp; 8-11</a:t>
            </a:r>
            <a:endParaRPr lang="en-US" b="1" dirty="0"/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b="1" dirty="0" smtClean="0"/>
              <a:t>What </a:t>
            </a:r>
            <a:r>
              <a:rPr lang="en-US" b="1" dirty="0"/>
              <a:t>city is one of the oldest inhabited cities in the </a:t>
            </a:r>
            <a:r>
              <a:rPr lang="en-US" b="1" dirty="0" smtClean="0"/>
              <a:t>world and is the capital of Syria?</a:t>
            </a:r>
            <a:endParaRPr lang="en-US" b="1" dirty="0"/>
          </a:p>
          <a:p>
            <a:pPr marL="342900" indent="-342900">
              <a:spcBef>
                <a:spcPct val="50000"/>
              </a:spcBef>
            </a:pPr>
            <a:r>
              <a:rPr lang="en-US" b="1" dirty="0" smtClean="0"/>
              <a:t>2</a:t>
            </a:r>
            <a:r>
              <a:rPr lang="en-US" b="1" dirty="0"/>
              <a:t>. What is the capital of Jordan?</a:t>
            </a:r>
          </a:p>
          <a:p>
            <a:pPr marL="342900" indent="-342900"/>
            <a:r>
              <a:rPr lang="en-US" b="1" dirty="0" smtClean="0"/>
              <a:t>3</a:t>
            </a:r>
            <a:r>
              <a:rPr lang="en-US" b="1" dirty="0"/>
              <a:t>. What </a:t>
            </a:r>
            <a:r>
              <a:rPr lang="en-US" b="1" dirty="0" smtClean="0"/>
              <a:t> is the capital of Lebanon?</a:t>
            </a:r>
            <a:endParaRPr lang="en-US" dirty="0"/>
          </a:p>
          <a:p>
            <a:pPr marL="342900" indent="-342900"/>
            <a:endParaRPr lang="en-US" b="1" dirty="0"/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447800" y="2438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Damascus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676400" y="35814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FF3300"/>
                </a:solidFill>
              </a:rPr>
              <a:t>Beirut</a:t>
            </a:r>
            <a:endParaRPr lang="en-US" b="1" dirty="0">
              <a:solidFill>
                <a:srgbClr val="FF3300"/>
              </a:solidFill>
            </a:endParaRP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1447800" y="30480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FF3300"/>
                </a:solidFill>
              </a:rPr>
              <a:t>Amman</a:t>
            </a:r>
          </a:p>
        </p:txBody>
      </p:sp>
      <p:sp>
        <p:nvSpPr>
          <p:cNvPr id="2056" name="Text Box 40"/>
          <p:cNvSpPr txBox="1">
            <a:spLocks noChangeArrowheads="1"/>
          </p:cNvSpPr>
          <p:nvPr/>
        </p:nvSpPr>
        <p:spPr bwMode="auto">
          <a:xfrm>
            <a:off x="7162800" y="52578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2057" name="Picture 45" descr="2423751-Downtown_Amman-Am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14710"/>
            <a:ext cx="3886200" cy="264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48" descr="image?id=93813&amp;rendTypeId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2231" y="1"/>
            <a:ext cx="3831769" cy="2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://drpinna.com/wp-content/uploads/2011/02/Middle-East-map.gif"/>
          <p:cNvPicPr>
            <a:picLocks noChangeAspect="1" noChangeArrowheads="1"/>
          </p:cNvPicPr>
          <p:nvPr/>
        </p:nvPicPr>
        <p:blipFill>
          <a:blip r:embed="rId4" cstate="print"/>
          <a:srcRect t="3747" r="55338" b="43384"/>
          <a:stretch>
            <a:fillRect/>
          </a:stretch>
        </p:blipFill>
        <p:spPr bwMode="auto">
          <a:xfrm>
            <a:off x="3851173" y="2514600"/>
            <a:ext cx="5292827" cy="434340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676400" y="4191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Jordan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9" grpId="0"/>
      <p:bldP spid="3091" grpId="0"/>
      <p:bldP spid="30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etra_canyon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425767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 descr="petra_cany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28600"/>
            <a:ext cx="4343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 El Khazneh, Petra, Jordan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228600"/>
            <a:ext cx="409575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6324600" y="1676400"/>
            <a:ext cx="2409825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Petra, Jordan</a:t>
            </a:r>
          </a:p>
        </p:txBody>
      </p:sp>
      <p:pic>
        <p:nvPicPr>
          <p:cNvPr id="12295" name="Picture 7" descr="The Treasury, Petr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228600"/>
            <a:ext cx="4438650" cy="626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 descr="Indiana_Jones_and_the_Last_Crusade_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2743200"/>
            <a:ext cx="24955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609600"/>
            <a:ext cx="7162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Open a Word Document—minimize</a:t>
            </a:r>
          </a:p>
          <a:p>
            <a:endParaRPr lang="en-US" sz="3200" dirty="0" smtClean="0"/>
          </a:p>
          <a:p>
            <a:r>
              <a:rPr lang="en-US" sz="3200" dirty="0" smtClean="0"/>
              <a:t>Then open up your Middle East Country’s Power Point.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2549</TotalTime>
  <Words>79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Slide 2</vt:lpstr>
      <vt:lpstr>Slide 3</vt:lpstr>
    </vt:vector>
  </TitlesOfParts>
  <Company>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Selena Ramsey</dc:creator>
  <cp:lastModifiedBy>poweruser</cp:lastModifiedBy>
  <cp:revision>36</cp:revision>
  <dcterms:created xsi:type="dcterms:W3CDTF">2006-11-05T23:04:17Z</dcterms:created>
  <dcterms:modified xsi:type="dcterms:W3CDTF">2011-11-09T00:52:30Z</dcterms:modified>
</cp:coreProperties>
</file>